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1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9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0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1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2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9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5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4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5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3AFC-B3A7-434B-9351-C9854122467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03EC-3F25-8840-9096-2836650B59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8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stra de produto educacion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77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592" y="4358075"/>
            <a:ext cx="8070286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Fonte título: </a:t>
            </a:r>
            <a:r>
              <a:rPr lang="de-DE" b="1" dirty="0">
                <a:latin typeface="Helvetica Neue Medium"/>
                <a:cs typeface="Helvetica Neue Medium"/>
              </a:rPr>
              <a:t>Helvetica (32pt, em negrito)</a:t>
            </a:r>
            <a:endParaRPr lang="en-US" dirty="0"/>
          </a:p>
          <a:p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corpo</a:t>
            </a:r>
            <a:r>
              <a:rPr lang="en-US" dirty="0"/>
              <a:t> do </a:t>
            </a:r>
            <a:r>
              <a:rPr lang="en-US" dirty="0" err="1"/>
              <a:t>texto</a:t>
            </a:r>
            <a:r>
              <a:rPr lang="en-US" dirty="0"/>
              <a:t>: </a:t>
            </a:r>
            <a:r>
              <a:rPr lang="de-DE" dirty="0">
                <a:latin typeface="Helvetica" panose="020B0604020202020204" pitchFamily="34" charset="0"/>
                <a:cs typeface="Helvetica" panose="020B0604020202020204" pitchFamily="34" charset="0"/>
              </a:rPr>
              <a:t>Helvetica (18pt, em negrito nas informações do trabalho)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1274F403-6AF7-427B-9057-44A529A74571}"/>
              </a:ext>
            </a:extLst>
          </p:cNvPr>
          <p:cNvSpPr txBox="1"/>
          <p:nvPr/>
        </p:nvSpPr>
        <p:spPr>
          <a:xfrm>
            <a:off x="1990554" y="233984"/>
            <a:ext cx="485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072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TÍTULO DO PRODUTO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2998EE9F-C3F6-4873-A938-D4EAD9997FE1}"/>
              </a:ext>
            </a:extLst>
          </p:cNvPr>
          <p:cNvSpPr txBox="1"/>
          <p:nvPr/>
        </p:nvSpPr>
        <p:spPr>
          <a:xfrm>
            <a:off x="1990554" y="939413"/>
            <a:ext cx="553729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Autor(a):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Orientador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(a):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Coorientador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(a):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Dissertação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associada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lang="de-DE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de-DE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xxxxxxxxxxxxxxxxxxxxxxxxxxxxxxxxxxxxxxxxxxxxxxxxxxxxxxxxxxxxxxxxxxxxxxxxxxx</a:t>
            </a:r>
          </a:p>
          <a:p>
            <a:endParaRPr lang="de-DE" sz="1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Linha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 </a:t>
            </a:r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Pesquisa</a:t>
            </a:r>
            <a:r>
              <a:rPr lang="de-DE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de-DE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</a:t>
            </a:r>
            <a:endParaRPr lang="en-US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stra de produto educacion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7733"/>
          </a:xfrm>
          <a:prstGeom prst="rect">
            <a:avLst/>
          </a:prstGeom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E45712CA-4EE6-48F1-8BED-DE1BA3F93FD2}"/>
              </a:ext>
            </a:extLst>
          </p:cNvPr>
          <p:cNvSpPr txBox="1"/>
          <p:nvPr/>
        </p:nvSpPr>
        <p:spPr>
          <a:xfrm>
            <a:off x="1990554" y="233984"/>
            <a:ext cx="5218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0727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TÍTULO DO PRODUTO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4DD2E7B-6A8B-4A2F-9758-C6A65B70F799}"/>
              </a:ext>
            </a:extLst>
          </p:cNvPr>
          <p:cNvSpPr txBox="1"/>
          <p:nvPr/>
        </p:nvSpPr>
        <p:spPr>
          <a:xfrm>
            <a:off x="1990554" y="939413"/>
            <a:ext cx="553729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Autor(a):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Orientador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(a):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Coorientador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(a):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Dissertação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associada</a:t>
            </a:r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lang="de-DE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de-DE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</a:t>
            </a:r>
            <a:endParaRPr lang="de-DE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de-DE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xxxxxxxxxxxxxxxxxxxxxxxxxxxxxxxxxxxxxxxxxxxxxxxxxxxxxxxxxxxxxxxxxxxxxxxxxxx</a:t>
            </a:r>
          </a:p>
          <a:p>
            <a:endParaRPr lang="de-DE" sz="1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de-DE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Linha de Pesquisa: </a:t>
            </a:r>
            <a:r>
              <a:rPr lang="de-DE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XXXX</a:t>
            </a:r>
            <a:endParaRPr lang="en-US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2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84</Words>
  <Application>Microsoft Office PowerPoint</Application>
  <PresentationFormat>Apresentação na tela (16:9)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Helvetica Neue Medium</vt:lpstr>
      <vt:lpstr>Office Theme</vt:lpstr>
      <vt:lpstr>Apresentação do PowerPoint</vt:lpstr>
      <vt:lpstr>Apresentação do PowerPoint</vt:lpstr>
    </vt:vector>
  </TitlesOfParts>
  <Company>UFPA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Fernanda  Chocron</dc:creator>
  <cp:lastModifiedBy>Fernanda Chocron</cp:lastModifiedBy>
  <cp:revision>12</cp:revision>
  <dcterms:created xsi:type="dcterms:W3CDTF">2023-07-02T20:17:45Z</dcterms:created>
  <dcterms:modified xsi:type="dcterms:W3CDTF">2023-07-05T16:06:02Z</dcterms:modified>
</cp:coreProperties>
</file>